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4028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16" d="100"/>
          <a:sy n="16" d="100"/>
        </p:scale>
        <p:origin x="3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8248329"/>
            <a:ext cx="25704245" cy="17546649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6471644"/>
            <a:ext cx="22680216" cy="12168318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10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17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683331"/>
            <a:ext cx="6520562" cy="4271162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683331"/>
            <a:ext cx="19183683" cy="4271162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1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37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2565002"/>
            <a:ext cx="26082248" cy="20964976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33728315"/>
            <a:ext cx="26082248" cy="11024985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72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3416653"/>
            <a:ext cx="12852122" cy="3197830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3416653"/>
            <a:ext cx="12852122" cy="3197830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5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683342"/>
            <a:ext cx="26082248" cy="97416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2354992"/>
            <a:ext cx="12793057" cy="605499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8409982"/>
            <a:ext cx="12793057" cy="2707831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2354992"/>
            <a:ext cx="12856061" cy="605499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8409982"/>
            <a:ext cx="12856061" cy="2707831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2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34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45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7256671"/>
            <a:ext cx="15309146" cy="35816631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7256671"/>
            <a:ext cx="15309146" cy="35816631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3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3416653"/>
            <a:ext cx="26082248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CCA7-10C6-470C-8FCA-ECCA4AEE596C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46713298"/>
            <a:ext cx="10206097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648E-0976-4319-9F0A-5FC7640386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443E35C-1748-1355-06A8-010FDFFDF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39401" cy="5039995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EC1BDA4-BA7A-1EFB-CE1E-05D6A128E1F0}"/>
              </a:ext>
            </a:extLst>
          </p:cNvPr>
          <p:cNvSpPr txBox="1"/>
          <p:nvPr/>
        </p:nvSpPr>
        <p:spPr>
          <a:xfrm>
            <a:off x="4991405" y="5996298"/>
            <a:ext cx="202574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TW" sz="7200" dirty="0">
                <a:latin typeface="Times New Roman" panose="02020603050405020304" pitchFamily="18" charset="0"/>
              </a:rPr>
              <a:t>HANDS-FREE SPEAKER KEYBOARD</a:t>
            </a:r>
          </a:p>
          <a:p>
            <a:pPr algn="ctr" eaLnBrk="1" hangingPunct="1">
              <a:defRPr/>
            </a:pPr>
            <a:r>
              <a:rPr lang="zh-TW" altLang="en-US" sz="7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免持音箱鍵盤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4">
            <a:extLst>
              <a:ext uri="{FF2B5EF4-FFF2-40B4-BE49-F238E27FC236}">
                <a16:creationId xmlns:a16="http://schemas.microsoft.com/office/drawing/2014/main" id="{43B2C37D-7071-6031-F6E3-22EA3DC3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72" y="33319129"/>
            <a:ext cx="8003320" cy="1289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071E477-DDC3-64BC-66BB-E6B28A3BAF7F}"/>
              </a:ext>
            </a:extLst>
          </p:cNvPr>
          <p:cNvSpPr txBox="1"/>
          <p:nvPr/>
        </p:nvSpPr>
        <p:spPr>
          <a:xfrm>
            <a:off x="3632994" y="47507811"/>
            <a:ext cx="18973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HSIEH CHE JEN,HSIEH JUI-LING,HONG YU XIANG, </a:t>
            </a:r>
          </a:p>
          <a:p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LIN, XIAO JUN,TSAI CHENG LIN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3FEB935-D85A-B994-CCD9-84260060F103}"/>
              </a:ext>
            </a:extLst>
          </p:cNvPr>
          <p:cNvSpPr txBox="1"/>
          <p:nvPr/>
        </p:nvSpPr>
        <p:spPr>
          <a:xfrm>
            <a:off x="2911582" y="9779719"/>
            <a:ext cx="244171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0000" algn="just"/>
            <a:r>
              <a:rPr lang="en-US" altLang="zh-TW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desktop keyboards do not have a wireless charging function, and the current keyboards do not provide a cell phone support function.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E3070B4-4EB5-D981-65B3-83020D475EF1}"/>
              </a:ext>
            </a:extLst>
          </p:cNvPr>
          <p:cNvSpPr txBox="1"/>
          <p:nvPr/>
        </p:nvSpPr>
        <p:spPr>
          <a:xfrm>
            <a:off x="18828326" y="7241677"/>
            <a:ext cx="4239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7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M634440</a:t>
            </a:r>
            <a:endParaRPr lang="zh-TW" altLang="en-US" sz="7200" dirty="0"/>
          </a:p>
        </p:txBody>
      </p:sp>
      <p:pic>
        <p:nvPicPr>
          <p:cNvPr id="16" name="圖片 8" descr="一張含有 文字, 電子產品, 電腦, 鍵盤 的圖片&#10;&#10;自動產生的描述">
            <a:extLst>
              <a:ext uri="{FF2B5EF4-FFF2-40B4-BE49-F238E27FC236}">
                <a16:creationId xmlns:a16="http://schemas.microsoft.com/office/drawing/2014/main" id="{604D84F6-CFF4-06E0-5877-F9E80BFA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92" y="37261799"/>
            <a:ext cx="17676014" cy="919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C7EAF1D1-93D2-B603-3915-E21936CCF72A}"/>
              </a:ext>
            </a:extLst>
          </p:cNvPr>
          <p:cNvSpPr txBox="1"/>
          <p:nvPr/>
        </p:nvSpPr>
        <p:spPr>
          <a:xfrm>
            <a:off x="11345236" y="12257320"/>
            <a:ext cx="11261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value</a:t>
            </a:r>
            <a:endParaRPr lang="zh-TW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82FD37B-C554-1A98-27F3-E09F9E05F6C6}"/>
              </a:ext>
            </a:extLst>
          </p:cNvPr>
          <p:cNvSpPr txBox="1"/>
          <p:nvPr/>
        </p:nvSpPr>
        <p:spPr>
          <a:xfrm>
            <a:off x="2911582" y="13719442"/>
            <a:ext cx="24417124" cy="1338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 algn="just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altLang="zh-TW" sz="72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When using a desktop or laptop keyboard, you can charge your cell phone at any time without going through a charger or power bank.</a:t>
            </a:r>
          </a:p>
          <a:p>
            <a:pPr marL="1143000" indent="-1143000" algn="just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altLang="zh-TW" sz="72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The wireless charging pad can be used as a </a:t>
            </a:r>
            <a:r>
              <a:rPr lang="en-US" altLang="zh-TW" sz="7200" kern="100" dirty="0">
                <a:latin typeface="Times New Roman" panose="02020603050405020304" pitchFamily="18" charset="0"/>
              </a:rPr>
              <a:t>cell</a:t>
            </a:r>
            <a:r>
              <a:rPr lang="en-US" altLang="zh-TW" sz="72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 phone stand and can also charge the cell phone.</a:t>
            </a:r>
          </a:p>
          <a:p>
            <a:pPr marL="1143000" indent="-1143000" algn="just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altLang="zh-TW" sz="72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The wireless charging board can be stretched and arranged on the keyboard body.</a:t>
            </a:r>
          </a:p>
          <a:p>
            <a:pPr marL="1143000" indent="-1143000" algn="just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n-US" altLang="zh-TW" sz="72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A hands-free speaker keyboard is provided. By integrating the functions of a cell phone holder, a charging board and a speaker on the keyboard, functions such as placing a cell phone, charging the cell phone, and receiving/playing music can be provided.</a:t>
            </a:r>
            <a:endParaRPr lang="zh-TW" altLang="en-US" sz="7200" dirty="0">
              <a:solidFill>
                <a:schemeClr val="tx1"/>
              </a:solidFill>
            </a:endParaRPr>
          </a:p>
        </p:txBody>
      </p:sp>
      <p:pic>
        <p:nvPicPr>
          <p:cNvPr id="21" name="內容版面配置區 5" descr="一張含有 文字 的圖片&#10;&#10;自動產生的描述">
            <a:extLst>
              <a:ext uri="{FF2B5EF4-FFF2-40B4-BE49-F238E27FC236}">
                <a16:creationId xmlns:a16="http://schemas.microsoft.com/office/drawing/2014/main" id="{009CA806-9351-A5E7-7C4E-54BF4BC8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692" y="26514425"/>
            <a:ext cx="17676014" cy="1027472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421600" y="-1"/>
            <a:ext cx="9818688" cy="2744735"/>
          </a:xfrm>
          <a:prstGeom prst="rect">
            <a:avLst/>
          </a:prstGeom>
          <a:solidFill>
            <a:srgbClr val="70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36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156</Words>
  <Application>Microsoft Office PowerPoint</Application>
  <PresentationFormat>自訂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Fish Lin</dc:creator>
  <cp:lastModifiedBy>Eddie WIIPA</cp:lastModifiedBy>
  <cp:revision>4</cp:revision>
  <dcterms:created xsi:type="dcterms:W3CDTF">2023-03-13T06:38:14Z</dcterms:created>
  <dcterms:modified xsi:type="dcterms:W3CDTF">2023-04-25T08:23:37Z</dcterms:modified>
</cp:coreProperties>
</file>